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7"/>
  </p:notesMasterIdLst>
  <p:handoutMasterIdLst>
    <p:handoutMasterId r:id="rId8"/>
  </p:handoutMasterIdLst>
  <p:sldIdLst>
    <p:sldId id="257" r:id="rId2"/>
    <p:sldId id="260" r:id="rId3"/>
    <p:sldId id="259" r:id="rId4"/>
    <p:sldId id="258" r:id="rId5"/>
    <p:sldId id="261" r:id="rId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5030" autoAdjust="0"/>
  </p:normalViewPr>
  <p:slideViewPr>
    <p:cSldViewPr snapToGrid="0">
      <p:cViewPr>
        <p:scale>
          <a:sx n="125" d="100"/>
          <a:sy n="125" d="100"/>
        </p:scale>
        <p:origin x="9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2022-10-18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2022-10-18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저는 </a:t>
            </a:r>
            <a:r>
              <a:rPr lang="ko-KR" altLang="en-US" dirty="0" err="1"/>
              <a:t>투디</a:t>
            </a:r>
            <a:r>
              <a:rPr lang="ko-KR" altLang="en-US" dirty="0"/>
              <a:t> </a:t>
            </a:r>
            <a:r>
              <a:rPr lang="ko-KR" altLang="en-US" dirty="0" err="1"/>
              <a:t>겜플</a:t>
            </a:r>
            <a:r>
              <a:rPr lang="en-US" altLang="ko-KR" dirty="0"/>
              <a:t>2</a:t>
            </a:r>
            <a:r>
              <a:rPr lang="ko-KR" altLang="en-US" dirty="0"/>
              <a:t>차를 발표할 </a:t>
            </a:r>
            <a:r>
              <a:rPr lang="ko-KR" altLang="en-US" dirty="0" err="1"/>
              <a:t>김도한입니다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2022-10-18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71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개발진행 상황입니다</a:t>
            </a:r>
            <a:r>
              <a:rPr lang="en-US" altLang="ko-KR" dirty="0"/>
              <a:t>. </a:t>
            </a:r>
            <a:r>
              <a:rPr lang="ko-KR" altLang="en-US" dirty="0"/>
              <a:t>완전한 진행률은 빨간색</a:t>
            </a:r>
            <a:r>
              <a:rPr lang="en-US" altLang="ko-KR" dirty="0"/>
              <a:t>, </a:t>
            </a:r>
            <a:r>
              <a:rPr lang="ko-KR" altLang="en-US" dirty="0"/>
              <a:t>절반정도의 진행률은 주황색으로 </a:t>
            </a:r>
            <a:r>
              <a:rPr lang="ko-KR" altLang="en-US" dirty="0" err="1"/>
              <a:t>적어놨습니다</a:t>
            </a:r>
            <a:r>
              <a:rPr lang="en-US" altLang="ko-KR" dirty="0"/>
              <a:t>. </a:t>
            </a:r>
            <a:r>
              <a:rPr lang="ko-KR" altLang="en-US" dirty="0"/>
              <a:t> 아무래도 모작이 </a:t>
            </a:r>
            <a:r>
              <a:rPr lang="ko-KR" altLang="en-US" dirty="0" err="1"/>
              <a:t>아니다보니</a:t>
            </a:r>
            <a:r>
              <a:rPr lang="ko-KR" altLang="en-US" dirty="0"/>
              <a:t> </a:t>
            </a:r>
            <a:r>
              <a:rPr lang="ko-KR" altLang="en-US" dirty="0" err="1"/>
              <a:t>맵계획에</a:t>
            </a:r>
            <a:r>
              <a:rPr lang="ko-KR" altLang="en-US" dirty="0"/>
              <a:t> 있어서는 어울리는 배경 </a:t>
            </a:r>
            <a:r>
              <a:rPr lang="ko-KR" altLang="en-US" dirty="0" err="1"/>
              <a:t>리소스등을</a:t>
            </a:r>
            <a:r>
              <a:rPr lang="ko-KR" altLang="en-US" dirty="0"/>
              <a:t> </a:t>
            </a:r>
            <a:r>
              <a:rPr lang="ko-KR" altLang="en-US" dirty="0" err="1"/>
              <a:t>찾지못해서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퍼센트로 </a:t>
            </a:r>
            <a:r>
              <a:rPr lang="ko-KR" altLang="en-US" dirty="0" err="1"/>
              <a:t>표시해놨습니다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아이템 계획은 </a:t>
            </a:r>
            <a:r>
              <a:rPr lang="en-US" altLang="ko-KR" dirty="0"/>
              <a:t>6</a:t>
            </a:r>
            <a:r>
              <a:rPr lang="ko-KR" altLang="en-US" dirty="0"/>
              <a:t>주차지만 리소스를 </a:t>
            </a:r>
            <a:r>
              <a:rPr lang="ko-KR" altLang="en-US" dirty="0" err="1"/>
              <a:t>괜찬은걸</a:t>
            </a:r>
            <a:r>
              <a:rPr lang="ko-KR" altLang="en-US" dirty="0"/>
              <a:t> 찾아서 일단 애니메이션만 </a:t>
            </a:r>
            <a:r>
              <a:rPr lang="ko-KR" altLang="en-US" dirty="0" err="1"/>
              <a:t>구현해놨습니다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2022-10-18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85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고민중인 추가범위는 초록색</a:t>
            </a:r>
            <a:r>
              <a:rPr lang="en-US" altLang="ko-KR" dirty="0"/>
              <a:t>, </a:t>
            </a:r>
            <a:r>
              <a:rPr lang="ko-KR" altLang="en-US" dirty="0"/>
              <a:t>추가나 변경사항은 빨간색으로 </a:t>
            </a:r>
            <a:r>
              <a:rPr lang="ko-KR" altLang="en-US" dirty="0" err="1"/>
              <a:t>적어놨습니다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2022-10-18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39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r>
              <a:rPr lang="ko-KR" altLang="en-US" dirty="0"/>
              <a:t> 통계입니다</a:t>
            </a:r>
            <a:r>
              <a:rPr lang="en-US" altLang="ko-KR" dirty="0"/>
              <a:t>. </a:t>
            </a:r>
            <a:r>
              <a:rPr lang="ko-KR" altLang="en-US" dirty="0"/>
              <a:t>주당 </a:t>
            </a:r>
            <a:r>
              <a:rPr lang="en-US" altLang="ko-KR" dirty="0"/>
              <a:t>3</a:t>
            </a:r>
            <a:r>
              <a:rPr lang="ko-KR" altLang="en-US" dirty="0"/>
              <a:t>에 해당하는 미미한 수준입니다</a:t>
            </a:r>
            <a:r>
              <a:rPr lang="en-US" altLang="ko-KR" dirty="0"/>
              <a:t>. </a:t>
            </a:r>
            <a:r>
              <a:rPr lang="ko-KR" altLang="en-US" dirty="0"/>
              <a:t>분발하겠습니다</a:t>
            </a:r>
            <a:r>
              <a:rPr lang="en-US" altLang="ko-KR" dirty="0"/>
              <a:t>.	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2022-10-18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37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좌우 상하 움직임 구현했습니다</a:t>
            </a:r>
            <a:r>
              <a:rPr lang="en-US" altLang="ko-KR" dirty="0"/>
              <a:t>. </a:t>
            </a:r>
            <a:r>
              <a:rPr lang="ko-KR" altLang="en-US" dirty="0"/>
              <a:t>어떤 움직임에서도 스페이스바를 누르면 </a:t>
            </a:r>
            <a:r>
              <a:rPr lang="ko-KR" altLang="en-US" dirty="0" err="1"/>
              <a:t>슬라임</a:t>
            </a:r>
            <a:r>
              <a:rPr lang="ko-KR" altLang="en-US" dirty="0"/>
              <a:t> 총알이 나갑니다</a:t>
            </a:r>
            <a:r>
              <a:rPr lang="en-US" altLang="ko-KR" dirty="0"/>
              <a:t>. </a:t>
            </a:r>
            <a:r>
              <a:rPr lang="ko-KR" altLang="en-US" dirty="0" err="1"/>
              <a:t>티않나는</a:t>
            </a:r>
            <a:r>
              <a:rPr lang="ko-KR" altLang="en-US" dirty="0"/>
              <a:t> 수준이지만 총알을 </a:t>
            </a:r>
            <a:r>
              <a:rPr lang="ko-KR" altLang="en-US" dirty="0" err="1"/>
              <a:t>쏠때마다</a:t>
            </a:r>
            <a:r>
              <a:rPr lang="ko-KR" altLang="en-US" dirty="0"/>
              <a:t> </a:t>
            </a:r>
            <a:r>
              <a:rPr lang="ko-KR" altLang="en-US" dirty="0" err="1"/>
              <a:t>슬라임의</a:t>
            </a:r>
            <a:r>
              <a:rPr lang="ko-KR" altLang="en-US" dirty="0"/>
              <a:t> 크기는 점점 작아집니다</a:t>
            </a:r>
            <a:r>
              <a:rPr lang="en-US" altLang="ko-KR" dirty="0"/>
              <a:t>. </a:t>
            </a:r>
            <a:r>
              <a:rPr lang="ko-KR" altLang="en-US" dirty="0"/>
              <a:t>공중에서 </a:t>
            </a:r>
            <a:r>
              <a:rPr lang="ko-KR" altLang="en-US" dirty="0" err="1"/>
              <a:t>비행하는듯한</a:t>
            </a:r>
            <a:r>
              <a:rPr lang="ko-KR" altLang="en-US" dirty="0"/>
              <a:t> 기능도 추가했습니다</a:t>
            </a:r>
            <a:r>
              <a:rPr lang="en-US" altLang="ko-KR" dirty="0"/>
              <a:t>. </a:t>
            </a:r>
            <a:r>
              <a:rPr lang="ko-KR" altLang="en-US" dirty="0"/>
              <a:t>비행하는 기능이 </a:t>
            </a:r>
            <a:r>
              <a:rPr lang="ko-KR" altLang="en-US" dirty="0" err="1"/>
              <a:t>구현중에서</a:t>
            </a:r>
            <a:r>
              <a:rPr lang="ko-KR" altLang="en-US" dirty="0"/>
              <a:t> 그나마 제일 힘들었는데 점프는 중력가속도의 원리를 착안해서 구현했는데 그걸 비행기능에도 똑같이 </a:t>
            </a:r>
            <a:r>
              <a:rPr lang="ko-KR" altLang="en-US" dirty="0" err="1"/>
              <a:t>적용하려니</a:t>
            </a:r>
            <a:r>
              <a:rPr lang="ko-KR" altLang="en-US" dirty="0"/>
              <a:t> 어려워서 </a:t>
            </a:r>
            <a:r>
              <a:rPr lang="ko-KR" altLang="en-US" dirty="0" err="1"/>
              <a:t>등가속도말고</a:t>
            </a:r>
            <a:r>
              <a:rPr lang="ko-KR" altLang="en-US" dirty="0"/>
              <a:t> 등속도를 적용해서 구현했습니다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2022-10-18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3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2022-10-18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2022-10-18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2022-10-18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2022-10-18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2022-10-18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2022-10-18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2022-10-18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2022-10-18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2022-10-18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2022-10-18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2022-10-18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2022-10-18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6.mkv"/><Relationship Id="rId7" Type="http://schemas.openxmlformats.org/officeDocument/2006/relationships/image" Target="../media/image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6.mkv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3" y="639097"/>
            <a:ext cx="6269347" cy="3686015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6600" dirty="0">
                <a:latin typeface="Batang" panose="02030600000101010101" pitchFamily="18" charset="-127"/>
                <a:ea typeface="Batang" panose="02030600000101010101" pitchFamily="18" charset="-127"/>
              </a:rPr>
              <a:t>2DGP 2</a:t>
            </a:r>
            <a:r>
              <a:rPr lang="ko-KR" altLang="en-US" sz="6600" dirty="0">
                <a:latin typeface="Batang" panose="02030600000101010101" pitchFamily="18" charset="-127"/>
                <a:ea typeface="Batang" panose="02030600000101010101" pitchFamily="18" charset="-127"/>
              </a:rPr>
              <a:t>차 발표</a:t>
            </a:r>
            <a:endParaRPr lang="ko" sz="6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0570" y="4541437"/>
            <a:ext cx="6269347" cy="96321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공학과 </a:t>
            </a:r>
            <a:r>
              <a:rPr lang="en-US" altLang="ko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2019180006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김도한</a:t>
            </a:r>
            <a:endParaRPr lang="ko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비디오 49">
            <a:hlinkClick r:id="" action="ppaction://media"/>
            <a:extLst>
              <a:ext uri="{FF2B5EF4-FFF2-40B4-BE49-F238E27FC236}">
                <a16:creationId xmlns:a16="http://schemas.microsoft.com/office/drawing/2014/main" id="{2A72DAC3-8956-5125-782E-1C8CAD45B6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1" r="121"/>
          <a:stretch>
            <a:fillRect/>
          </a:stretch>
        </p:blipFill>
        <p:spPr>
          <a:xfrm>
            <a:off x="7369094" y="422772"/>
            <a:ext cx="4617900" cy="26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1"/>
    </mc:Choice>
    <mc:Fallback>
      <p:transition spd="slow" advTm="4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9609222" cy="1326522"/>
          </a:xfrm>
        </p:spPr>
        <p:txBody>
          <a:bodyPr rtlCol="0" anchor="ctr">
            <a:normAutofit fontScale="90000"/>
          </a:bodyPr>
          <a:lstStyle/>
          <a:p>
            <a:pPr lvl="0" rtl="0"/>
            <a:r>
              <a:rPr lang="ko-KR" altLang="en-US" sz="48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프로젝트 개발 진행 상황 </a:t>
            </a:r>
            <a:r>
              <a:rPr lang="en-US" altLang="ko-KR" sz="48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–</a:t>
            </a:r>
            <a:r>
              <a:rPr lang="ko-KR" altLang="en-US" sz="48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평균 </a:t>
            </a:r>
            <a:r>
              <a:rPr lang="en-US" altLang="ko-KR" sz="48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45%</a:t>
            </a:r>
            <a:endParaRPr lang="ko" sz="4800" i="1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043" y="4863325"/>
            <a:ext cx="10058400" cy="19050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4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dirty="0">
              <a:solidFill>
                <a:srgbClr val="FFFFFF"/>
              </a:solidFill>
            </a:endParaRP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FF0D962C-C70E-2EA8-50A8-FEF8E680C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77427"/>
              </p:ext>
            </p:extLst>
          </p:nvPr>
        </p:nvGraphicFramePr>
        <p:xfrm>
          <a:off x="16041" y="914400"/>
          <a:ext cx="12188950" cy="5604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6781">
                  <a:extLst>
                    <a:ext uri="{9D8B030D-6E8A-4147-A177-3AD203B41FA5}">
                      <a16:colId xmlns:a16="http://schemas.microsoft.com/office/drawing/2014/main" val="1246711916"/>
                    </a:ext>
                  </a:extLst>
                </a:gridCol>
                <a:gridCol w="3606781">
                  <a:extLst>
                    <a:ext uri="{9D8B030D-6E8A-4147-A177-3AD203B41FA5}">
                      <a16:colId xmlns:a16="http://schemas.microsoft.com/office/drawing/2014/main" val="1710732229"/>
                    </a:ext>
                  </a:extLst>
                </a:gridCol>
                <a:gridCol w="3486523">
                  <a:extLst>
                    <a:ext uri="{9D8B030D-6E8A-4147-A177-3AD203B41FA5}">
                      <a16:colId xmlns:a16="http://schemas.microsoft.com/office/drawing/2014/main" val="2315678412"/>
                    </a:ext>
                  </a:extLst>
                </a:gridCol>
                <a:gridCol w="1488865">
                  <a:extLst>
                    <a:ext uri="{9D8B030D-6E8A-4147-A177-3AD203B41FA5}">
                      <a16:colId xmlns:a16="http://schemas.microsoft.com/office/drawing/2014/main" val="3031516634"/>
                    </a:ext>
                  </a:extLst>
                </a:gridCol>
              </a:tblGrid>
              <a:tr h="2956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상세계획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진행률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502081"/>
                  </a:ext>
                </a:extLst>
              </a:tr>
              <a:tr h="332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리소스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C000"/>
                          </a:solidFill>
                        </a:rPr>
                        <a:t>1.</a:t>
                      </a:r>
                      <a:r>
                        <a:rPr lang="ko-KR" altLang="en-US" sz="1200" dirty="0">
                          <a:solidFill>
                            <a:srgbClr val="FFC000"/>
                          </a:solidFill>
                        </a:rPr>
                        <a:t>리소스 수집</a:t>
                      </a:r>
                      <a:r>
                        <a:rPr lang="en-US" altLang="ko-KR" sz="1200" dirty="0">
                          <a:solidFill>
                            <a:srgbClr val="FFC000"/>
                          </a:solidFill>
                        </a:rPr>
                        <a:t>,</a:t>
                      </a:r>
                      <a:r>
                        <a:rPr lang="ko-KR" altLang="en-US" sz="1200" dirty="0" err="1">
                          <a:solidFill>
                            <a:srgbClr val="FFC000"/>
                          </a:solidFill>
                        </a:rPr>
                        <a:t>스프라이트</a:t>
                      </a:r>
                      <a:r>
                        <a:rPr lang="ko-KR" altLang="en-US" sz="1200" dirty="0">
                          <a:solidFill>
                            <a:srgbClr val="FFC000"/>
                          </a:solidFill>
                        </a:rPr>
                        <a:t> 좌표 설정</a:t>
                      </a:r>
                      <a:endParaRPr lang="en-US" altLang="ko-KR" sz="12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558776"/>
                  </a:ext>
                </a:extLst>
              </a:tr>
              <a:tr h="332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맵 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C000"/>
                          </a:solidFill>
                        </a:rPr>
                        <a:t>1.</a:t>
                      </a:r>
                      <a:r>
                        <a:rPr lang="ko-KR" altLang="en-US" sz="1200" dirty="0">
                          <a:solidFill>
                            <a:srgbClr val="FFC000"/>
                          </a:solidFill>
                        </a:rPr>
                        <a:t>맵</a:t>
                      </a:r>
                      <a:r>
                        <a:rPr lang="en-US" altLang="ko-KR" sz="1200" dirty="0">
                          <a:solidFill>
                            <a:srgbClr val="FFC000"/>
                          </a:solidFill>
                        </a:rPr>
                        <a:t>(1</a:t>
                      </a:r>
                      <a:r>
                        <a:rPr lang="ko-KR" altLang="en-US" sz="1200" dirty="0">
                          <a:solidFill>
                            <a:srgbClr val="FFC000"/>
                          </a:solidFill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FC000"/>
                          </a:solidFill>
                        </a:rPr>
                        <a:t>)</a:t>
                      </a:r>
                      <a:r>
                        <a:rPr lang="ko-KR" altLang="en-US" sz="1200" dirty="0" err="1">
                          <a:solidFill>
                            <a:srgbClr val="FFC000"/>
                          </a:solidFill>
                        </a:rPr>
                        <a:t>몬스터들의</a:t>
                      </a:r>
                      <a:r>
                        <a:rPr lang="ko-KR" altLang="en-US" sz="1200" dirty="0">
                          <a:solidFill>
                            <a:srgbClr val="FFC000"/>
                          </a:solidFill>
                        </a:rPr>
                        <a:t> 위치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0%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827182"/>
                  </a:ext>
                </a:extLst>
              </a:tr>
              <a:tr h="831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주인공 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1.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주인공 조작키 설정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wasd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주인공 공격 구현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(space)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3.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주인공 애니메이션 구현</a:t>
                      </a:r>
                      <a:endParaRPr lang="en-US" altLang="ko-K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120%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(fly</a:t>
                      </a:r>
                      <a:r>
                        <a:rPr lang="ko-KR" altLang="en-US" sz="1800" dirty="0"/>
                        <a:t>기능 추가</a:t>
                      </a:r>
                      <a:r>
                        <a:rPr lang="en-US" altLang="ko-KR" sz="1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588756"/>
                  </a:ext>
                </a:extLst>
              </a:tr>
              <a:tr h="58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적 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C000"/>
                          </a:solidFill>
                        </a:rPr>
                        <a:t>1.</a:t>
                      </a:r>
                      <a:r>
                        <a:rPr lang="ko-KR" altLang="en-US" sz="1200" dirty="0">
                          <a:solidFill>
                            <a:srgbClr val="FFC000"/>
                          </a:solidFill>
                        </a:rPr>
                        <a:t>적들 애니메이션 구현</a:t>
                      </a:r>
                      <a:endParaRPr lang="en-US" altLang="ko-KR" sz="1200" dirty="0">
                        <a:solidFill>
                          <a:srgbClr val="FFC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C000"/>
                          </a:solidFill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rgbClr val="FFC000"/>
                          </a:solidFill>
                        </a:rPr>
                        <a:t>적들 이동 범위 설정</a:t>
                      </a:r>
                      <a:endParaRPr lang="en-US" altLang="ko-KR" sz="12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30%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29612"/>
                  </a:ext>
                </a:extLst>
              </a:tr>
              <a:tr h="332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중간 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 1~4</a:t>
                      </a:r>
                      <a:r>
                        <a:rPr lang="ko-KR" altLang="en-US" sz="1200" dirty="0"/>
                        <a:t>주차 코드 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319641"/>
                  </a:ext>
                </a:extLst>
              </a:tr>
              <a:tr h="58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아이템 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</a:t>
                      </a:r>
                      <a:r>
                        <a:rPr lang="ko-KR" altLang="en-US" sz="1200" dirty="0"/>
                        <a:t>아이템 </a:t>
                      </a:r>
                      <a:r>
                        <a:rPr lang="ko-KR" altLang="en-US" sz="1200" dirty="0" err="1"/>
                        <a:t>먹었을때</a:t>
                      </a:r>
                      <a:r>
                        <a:rPr lang="ko-KR" altLang="en-US" sz="1200" dirty="0"/>
                        <a:t>  주인공에게 효과 적용 구현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430654"/>
                  </a:ext>
                </a:extLst>
              </a:tr>
              <a:tr h="831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충돌처리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</a:t>
                      </a:r>
                      <a:r>
                        <a:rPr lang="ko-KR" altLang="en-US" sz="1200" dirty="0"/>
                        <a:t>적과 상호작용 모두 구현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주인공과 아이템 상호작용 구현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공격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주인공과 적 충돌 처리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598256"/>
                  </a:ext>
                </a:extLst>
              </a:tr>
              <a:tr h="332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스크롤링 기법구현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맵 배치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953365"/>
                  </a:ext>
                </a:extLst>
              </a:tr>
              <a:tr h="332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사운드처리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</a:t>
                      </a:r>
                      <a:r>
                        <a:rPr lang="ko-KR" altLang="en-US" sz="1200" dirty="0"/>
                        <a:t>사운드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926404"/>
                  </a:ext>
                </a:extLst>
              </a:tr>
              <a:tr h="58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1~9</a:t>
                      </a:r>
                      <a:r>
                        <a:rPr lang="ko-KR" altLang="en-US" sz="1200" dirty="0"/>
                        <a:t>주차 보완</a:t>
                      </a:r>
                      <a:r>
                        <a:rPr lang="en-US" altLang="ko-KR" sz="1200" dirty="0"/>
                        <a:t>&amp;</a:t>
                      </a:r>
                      <a:r>
                        <a:rPr lang="ko-KR" altLang="en-US" sz="1200" dirty="0"/>
                        <a:t>마무리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 1~9</a:t>
                      </a:r>
                      <a:r>
                        <a:rPr lang="ko-KR" altLang="en-US" sz="1200" dirty="0"/>
                        <a:t>주차 코드보완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최종 점검 및 릴리즈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93829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14C8A453-4527-A37B-2448-F4E8588D6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031" y="-1179369"/>
            <a:ext cx="1881443" cy="2505891"/>
          </a:xfrm>
          <a:prstGeom prst="rect">
            <a:avLst/>
          </a:prstGeom>
        </p:spPr>
      </p:pic>
      <p:pic>
        <p:nvPicPr>
          <p:cNvPr id="54" name="비디오 53">
            <a:hlinkClick r:id="" action="ppaction://media"/>
            <a:extLst>
              <a:ext uri="{FF2B5EF4-FFF2-40B4-BE49-F238E27FC236}">
                <a16:creationId xmlns:a16="http://schemas.microsoft.com/office/drawing/2014/main" id="{DC565F1E-8D31-2DE0-EDA5-58A18EA5B9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2183" r="22183"/>
          <a:stretch>
            <a:fillRect/>
          </a:stretch>
        </p:blipFill>
        <p:spPr>
          <a:xfrm>
            <a:off x="10836443" y="-229492"/>
            <a:ext cx="1188619" cy="1201783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074004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93"/>
    </mc:Choice>
    <mc:Fallback>
      <p:transition spd="slow" advTm="19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343864"/>
            <a:ext cx="5486400" cy="1326522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i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개발 범위변경사항</a:t>
            </a:r>
            <a:endParaRPr lang="ko" sz="4800" i="1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043" y="4863325"/>
            <a:ext cx="10058400" cy="19050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4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dirty="0">
              <a:solidFill>
                <a:srgbClr val="FFFF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2EA9DD-D3A6-7A14-7ED5-3F40F36FF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937" y="1994675"/>
            <a:ext cx="2357481" cy="4022947"/>
          </a:xfrm>
          <a:prstGeom prst="rect">
            <a:avLst/>
          </a:prstGeom>
        </p:spPr>
      </p:pic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FF0D962C-C70E-2EA8-50A8-FEF8E680C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775116"/>
              </p:ext>
            </p:extLst>
          </p:nvPr>
        </p:nvGraphicFramePr>
        <p:xfrm>
          <a:off x="61466" y="638794"/>
          <a:ext cx="9597075" cy="6241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025">
                  <a:extLst>
                    <a:ext uri="{9D8B030D-6E8A-4147-A177-3AD203B41FA5}">
                      <a16:colId xmlns:a16="http://schemas.microsoft.com/office/drawing/2014/main" val="1246711916"/>
                    </a:ext>
                  </a:extLst>
                </a:gridCol>
                <a:gridCol w="3199025">
                  <a:extLst>
                    <a:ext uri="{9D8B030D-6E8A-4147-A177-3AD203B41FA5}">
                      <a16:colId xmlns:a16="http://schemas.microsoft.com/office/drawing/2014/main" val="1710732229"/>
                    </a:ext>
                  </a:extLst>
                </a:gridCol>
                <a:gridCol w="3199025">
                  <a:extLst>
                    <a:ext uri="{9D8B030D-6E8A-4147-A177-3AD203B41FA5}">
                      <a16:colId xmlns:a16="http://schemas.microsoft.com/office/drawing/2014/main" val="2315678412"/>
                    </a:ext>
                  </a:extLst>
                </a:gridCol>
              </a:tblGrid>
              <a:tr h="36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 범위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추가 범위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502081"/>
                  </a:ext>
                </a:extLst>
              </a:tr>
              <a:tr h="644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캐릭터 컨트롤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캐릭터 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방향 이동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상하좌우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대각선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)=&gt;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좌우이동과 점프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rgbClr val="FF0000"/>
                          </a:solidFill>
                        </a:rPr>
                        <a:t>슬라임의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rgbClr val="FF0000"/>
                          </a:solidFill>
                        </a:rPr>
                        <a:t>슈퍼점프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=&gt;fly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모드로 변경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(L_CTRL_KEY)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558776"/>
                  </a:ext>
                </a:extLst>
              </a:tr>
              <a:tr h="1177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캐릭터 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공격버튼 누르면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이전 방향키를 기준으로 </a:t>
                      </a:r>
                      <a:r>
                        <a:rPr lang="ko-KR" altLang="en-US" dirty="0" err="1"/>
                        <a:t>슬라임</a:t>
                      </a:r>
                      <a:r>
                        <a:rPr lang="ko-KR" altLang="en-US" dirty="0"/>
                        <a:t> 발사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(+</a:t>
                      </a:r>
                      <a:r>
                        <a:rPr lang="ko-KR" altLang="en-US" dirty="0" err="1">
                          <a:solidFill>
                            <a:srgbClr val="FF0000"/>
                          </a:solidFill>
                        </a:rPr>
                        <a:t>슬라임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 조각 떨어지는 </a:t>
                      </a:r>
                      <a:r>
                        <a:rPr lang="ko-KR" altLang="en-US" dirty="0" err="1">
                          <a:solidFill>
                            <a:srgbClr val="FF0000"/>
                          </a:solidFill>
                        </a:rPr>
                        <a:t>임펙트</a:t>
                      </a:r>
                      <a:endParaRPr lang="en-US" altLang="ko-KR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ko-KR" altLang="en-US" dirty="0" err="1">
                          <a:solidFill>
                            <a:srgbClr val="FF0000"/>
                          </a:solidFill>
                        </a:rPr>
                        <a:t>공격시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rgbClr val="FF0000"/>
                          </a:solidFill>
                        </a:rPr>
                        <a:t>슬라임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 크기 </a:t>
                      </a:r>
                      <a:r>
                        <a:rPr lang="ko-KR" altLang="en-US" dirty="0" err="1">
                          <a:solidFill>
                            <a:srgbClr val="FF0000"/>
                          </a:solidFill>
                        </a:rPr>
                        <a:t>작아짐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체력 아이템을 먹으면 크기가 커지는 기능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체력을 크기로 보여줌</a:t>
                      </a:r>
                      <a:r>
                        <a:rPr lang="en-US" altLang="ko-KR" dirty="0"/>
                        <a:t>),</a:t>
                      </a:r>
                      <a:r>
                        <a:rPr lang="ko-KR" altLang="en-US" dirty="0"/>
                        <a:t>적 </a:t>
                      </a:r>
                      <a:r>
                        <a:rPr lang="ko-KR" altLang="en-US" dirty="0" err="1"/>
                        <a:t>피격시</a:t>
                      </a:r>
                      <a:r>
                        <a:rPr lang="ko-KR" altLang="en-US" dirty="0"/>
                        <a:t> 폭발 </a:t>
                      </a:r>
                      <a:r>
                        <a:rPr lang="ko-KR" altLang="en-US" dirty="0" err="1"/>
                        <a:t>임펙트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827182"/>
                  </a:ext>
                </a:extLst>
              </a:tr>
              <a:tr h="9202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Stage1(</a:t>
                      </a:r>
                      <a:r>
                        <a:rPr lang="ko-KR" altLang="en-US" dirty="0" err="1"/>
                        <a:t>횡스크롤</a:t>
                      </a:r>
                      <a:r>
                        <a:rPr lang="en-US" altLang="ko-KR" dirty="0"/>
                        <a:t>=&gt;</a:t>
                      </a:r>
                      <a:r>
                        <a:rPr lang="ko-KR" altLang="en-US" dirty="0"/>
                        <a:t>캔버스의 가로의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배정도의 캔버스 구현예정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Stage2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588756"/>
                  </a:ext>
                </a:extLst>
              </a:tr>
              <a:tr h="9202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 </a:t>
                      </a:r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적들이 특정거리를 움직이는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사정거리에 들어오면 공격을 하는 기능 또는 </a:t>
                      </a:r>
                      <a:r>
                        <a:rPr lang="ko-KR" altLang="en-US" dirty="0" err="1"/>
                        <a:t>슬라임을</a:t>
                      </a:r>
                      <a:r>
                        <a:rPr lang="ko-KR" altLang="en-US" dirty="0"/>
                        <a:t> 따라가는 기능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29612"/>
                  </a:ext>
                </a:extLst>
              </a:tr>
              <a:tr h="906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개입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피격시</a:t>
                      </a:r>
                      <a:r>
                        <a:rPr lang="ko-KR" altLang="en-US" dirty="0"/>
                        <a:t> 체력 감소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체력 증가 아이템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게임 중간에 파이프를 타면 다른 장소로 이동</a:t>
                      </a:r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함정</a:t>
                      </a:r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or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체력회복방</a:t>
                      </a:r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) &lt;=&gt;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보스 추가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??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319641"/>
                  </a:ext>
                </a:extLst>
              </a:tr>
              <a:tr h="644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배경음악삽입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캐릭터의 공격이나 이동 때 소리나는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430654"/>
                  </a:ext>
                </a:extLst>
              </a:tr>
              <a:tr h="644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캐릭터와 적의 움직임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 err="1"/>
                        <a:t>횡스크롤</a:t>
                      </a:r>
                      <a:r>
                        <a:rPr lang="ko-KR" altLang="en-US" dirty="0"/>
                        <a:t>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적 </a:t>
                      </a:r>
                      <a:r>
                        <a:rPr lang="ko-KR" altLang="en-US" dirty="0" err="1"/>
                        <a:t>타격시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임펙트</a:t>
                      </a:r>
                      <a:r>
                        <a:rPr lang="ko-KR" altLang="en-US" dirty="0"/>
                        <a:t> 기능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598256"/>
                  </a:ext>
                </a:extLst>
              </a:tr>
            </a:tbl>
          </a:graphicData>
        </a:graphic>
      </p:graphicFrame>
      <p:pic>
        <p:nvPicPr>
          <p:cNvPr id="17" name="비디오 16">
            <a:hlinkClick r:id="" action="ppaction://media"/>
            <a:extLst>
              <a:ext uri="{FF2B5EF4-FFF2-40B4-BE49-F238E27FC236}">
                <a16:creationId xmlns:a16="http://schemas.microsoft.com/office/drawing/2014/main" id="{D34E786C-B624-2650-8CF1-0CB3235F9F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9687" r="19687"/>
          <a:stretch>
            <a:fillRect/>
          </a:stretch>
        </p:blipFill>
        <p:spPr>
          <a:xfrm>
            <a:off x="10107775" y="3694545"/>
            <a:ext cx="1926128" cy="1787096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9939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8"/>
    </mc:Choice>
    <mc:Fallback>
      <p:transition spd="slow" advTm="6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28" y="-217050"/>
            <a:ext cx="7757963" cy="1300374"/>
          </a:xfrm>
        </p:spPr>
        <p:txBody>
          <a:bodyPr rtlCol="0" anchor="ctr">
            <a:normAutofit fontScale="90000"/>
          </a:bodyPr>
          <a:lstStyle/>
          <a:p>
            <a:pPr lvl="0" rtl="0"/>
            <a:br>
              <a:rPr lang="en-US" altLang="ko-KR" sz="48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4800" i="1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Github</a:t>
            </a:r>
            <a:r>
              <a:rPr lang="en-US" altLang="ko-KR" sz="48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4800" i="1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커밋</a:t>
            </a:r>
            <a:r>
              <a:rPr lang="ko-KR" altLang="en-US" sz="48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통계</a:t>
            </a:r>
            <a:endParaRPr lang="ko" sz="4800" i="1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79" y="4968566"/>
            <a:ext cx="10058400" cy="1905000"/>
          </a:xfrm>
        </p:spPr>
        <p:txBody>
          <a:bodyPr rtlCol="0">
            <a:normAutofit/>
          </a:bodyPr>
          <a:lstStyle/>
          <a:p>
            <a:pPr rtl="0"/>
            <a:endParaRPr lang="ko" dirty="0">
              <a:solidFill>
                <a:srgbClr val="FFFF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2EA9DD-D3A6-7A14-7ED5-3F40F36FF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49" y="-191756"/>
            <a:ext cx="1516251" cy="1348430"/>
          </a:xfrm>
          <a:prstGeom prst="rect">
            <a:avLst/>
          </a:prstGeom>
        </p:spPr>
      </p:pic>
      <p:pic>
        <p:nvPicPr>
          <p:cNvPr id="10" name="비디오 9">
            <a:hlinkClick r:id="" action="ppaction://media"/>
            <a:extLst>
              <a:ext uri="{FF2B5EF4-FFF2-40B4-BE49-F238E27FC236}">
                <a16:creationId xmlns:a16="http://schemas.microsoft.com/office/drawing/2014/main" id="{941BDDF0-2F97-C86D-5C34-F143D59659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7085" r="7085"/>
          <a:stretch>
            <a:fillRect/>
          </a:stretch>
        </p:blipFill>
        <p:spPr>
          <a:xfrm>
            <a:off x="4744755" y="256947"/>
            <a:ext cx="1102996" cy="722858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818ED2-C914-63F4-66AF-A825EE18C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007" y="1300374"/>
            <a:ext cx="12331628" cy="54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6"/>
    </mc:Choice>
    <mc:Fallback>
      <p:transition spd="slow" advTm="5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2EA9DD-D3A6-7A14-7ED5-3F40F36FFF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20" y="-525780"/>
            <a:ext cx="5273040" cy="5798820"/>
          </a:xfrm>
          <a:prstGeom prst="rect">
            <a:avLst/>
          </a:prstGeom>
        </p:spPr>
      </p:pic>
      <p:pic>
        <p:nvPicPr>
          <p:cNvPr id="10" name="비디오 9">
            <a:hlinkClick r:id="" action="ppaction://media"/>
            <a:extLst>
              <a:ext uri="{FF2B5EF4-FFF2-40B4-BE49-F238E27FC236}">
                <a16:creationId xmlns:a16="http://schemas.microsoft.com/office/drawing/2014/main" id="{EC11BD12-BF20-F0B0-1D93-6818B1A4AC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18543" r="18543"/>
          <a:stretch>
            <a:fillRect/>
          </a:stretch>
        </p:blipFill>
        <p:spPr>
          <a:xfrm>
            <a:off x="7850981" y="1927860"/>
            <a:ext cx="2616518" cy="2339340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2" name="2022-10-18 20-13-36">
            <a:hlinkClick r:id="" action="ppaction://media"/>
            <a:extLst>
              <a:ext uri="{FF2B5EF4-FFF2-40B4-BE49-F238E27FC236}">
                <a16:creationId xmlns:a16="http://schemas.microsoft.com/office/drawing/2014/main" id="{4D6B12BC-E2B2-FCC8-8456-CFA372A14B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9580" y="899727"/>
            <a:ext cx="5737860" cy="493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56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89"/>
    </mc:Choice>
    <mc:Fallback>
      <p:transition spd="slow" advTm="34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788" objId="2"/>
        <p14:stopEvt time="22597" objId="2"/>
      </p14:showEvtLst>
    </p:ext>
  </p:extLst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{44526D53-F291-4015-A0B7-365094E72738}tf56160789_win32</Template>
  <TotalTime>371</TotalTime>
  <Words>451</Words>
  <Application>Microsoft Office PowerPoint</Application>
  <PresentationFormat>와이드스크린</PresentationFormat>
  <Paragraphs>93</Paragraphs>
  <Slides>5</Slides>
  <Notes>5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맑은 고딕</vt:lpstr>
      <vt:lpstr>맑은 고딕</vt:lpstr>
      <vt:lpstr>Batang</vt:lpstr>
      <vt:lpstr>Calibri</vt:lpstr>
      <vt:lpstr>Franklin Gothic Book</vt:lpstr>
      <vt:lpstr>1_RetrospectVTI</vt:lpstr>
      <vt:lpstr>2DGP 2차 발표</vt:lpstr>
      <vt:lpstr>프로젝트 개발 진행 상황 –평균 45%</vt:lpstr>
      <vt:lpstr>개발 범위변경사항</vt:lpstr>
      <vt:lpstr> Github 커밋 통계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1차 발표</dc:title>
  <dc:creator>김 도한</dc:creator>
  <cp:lastModifiedBy>김 도한</cp:lastModifiedBy>
  <cp:revision>6</cp:revision>
  <dcterms:created xsi:type="dcterms:W3CDTF">2022-09-26T15:43:29Z</dcterms:created>
  <dcterms:modified xsi:type="dcterms:W3CDTF">2022-10-18T11:59:33Z</dcterms:modified>
</cp:coreProperties>
</file>